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428" r:id="rId42"/>
    <p:sldId id="42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427" r:id="rId64"/>
    <p:sldId id="407" r:id="rId65"/>
    <p:sldId id="426" r:id="rId66"/>
    <p:sldId id="423" r:id="rId67"/>
    <p:sldId id="424" r:id="rId68"/>
    <p:sldId id="409" r:id="rId69"/>
    <p:sldId id="410" r:id="rId70"/>
    <p:sldId id="425" r:id="rId71"/>
    <p:sldId id="412" r:id="rId72"/>
    <p:sldId id="371" r:id="rId73"/>
    <p:sldId id="372" r:id="rId74"/>
    <p:sldId id="37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428"/>
            <p14:sldId id="42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  <pc:picChg chg="del">
          <ac:chgData name="Matthieu De Mari" userId="dfb708c9-d8dc-439f-9a3b-c772bf4a311c" providerId="ADAL" clId="{D4847E8B-82BB-4315-9C27-F7A279882B29}" dt="2022-10-19T10:25:00.690" v="28" actId="478"/>
          <ac:picMkLst>
            <pc:docMk/>
            <pc:sldMk cId="3081404536" sldId="318"/>
            <ac:picMk id="4" creationId="{DF94E67E-A56E-40AF-B909-025A5C13E1B8}"/>
          </ac:picMkLst>
        </pc:picChg>
        <pc:picChg chg="add mod modCrop">
          <ac:chgData name="Matthieu De Mari" userId="dfb708c9-d8dc-439f-9a3b-c772bf4a311c" providerId="ADAL" clId="{D4847E8B-82BB-4315-9C27-F7A279882B29}" dt="2022-10-19T10:25:13.475" v="31" actId="1076"/>
          <ac:picMkLst>
            <pc:docMk/>
            <pc:sldMk cId="3081404536" sldId="318"/>
            <ac:picMk id="14" creationId="{1C848D00-7D54-9FAB-79CE-BA2C5D6E984F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  <pc:spChg chg="mod">
          <ac:chgData name="Matthieu De Mari" userId="dfb708c9-d8dc-439f-9a3b-c772bf4a311c" providerId="ADAL" clId="{D4847E8B-82BB-4315-9C27-F7A279882B29}" dt="2022-10-19T10:28:21.678" v="84" actId="20577"/>
          <ac:spMkLst>
            <pc:docMk/>
            <pc:sldMk cId="3142286363" sldId="319"/>
            <ac:spMk id="3" creationId="{46CD828F-CDB7-49D9-8F8A-9BB6ED64C892}"/>
          </ac:spMkLst>
        </pc:spChg>
        <pc:picChg chg="add mod modCrop">
          <ac:chgData name="Matthieu De Mari" userId="dfb708c9-d8dc-439f-9a3b-c772bf4a311c" providerId="ADAL" clId="{D4847E8B-82BB-4315-9C27-F7A279882B29}" dt="2022-10-19T10:25:33.247" v="41" actId="1076"/>
          <ac:picMkLst>
            <pc:docMk/>
            <pc:sldMk cId="3142286363" sldId="319"/>
            <ac:picMk id="8" creationId="{09F264AC-7FAC-EE4C-1993-E90E1693AFC6}"/>
          </ac:picMkLst>
        </pc:picChg>
        <pc:picChg chg="del">
          <ac:chgData name="Matthieu De Mari" userId="dfb708c9-d8dc-439f-9a3b-c772bf4a311c" providerId="ADAL" clId="{D4847E8B-82BB-4315-9C27-F7A279882B29}" dt="2022-10-19T10:25:16.342" v="32" actId="478"/>
          <ac:picMkLst>
            <pc:docMk/>
            <pc:sldMk cId="3142286363" sldId="319"/>
            <ac:picMk id="14" creationId="{96D01F64-3C43-4B11-B0F1-F8FAEDD3E975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  <pc:spChg chg="mod">
          <ac:chgData name="Matthieu De Mari" userId="dfb708c9-d8dc-439f-9a3b-c772bf4a311c" providerId="ADAL" clId="{D4847E8B-82BB-4315-9C27-F7A279882B29}" dt="2022-10-19T10:28:49.317" v="98" actId="20577"/>
          <ac:spMkLst>
            <pc:docMk/>
            <pc:sldMk cId="3714532461" sldId="320"/>
            <ac:spMk id="15" creationId="{BF1B3891-3CD4-4390-9337-331E80B73B63}"/>
          </ac:spMkLst>
        </pc:spChg>
        <pc:picChg chg="add del mod">
          <ac:chgData name="Matthieu De Mari" userId="dfb708c9-d8dc-439f-9a3b-c772bf4a311c" providerId="ADAL" clId="{D4847E8B-82BB-4315-9C27-F7A279882B29}" dt="2022-10-19T10:27:05.906" v="54" actId="478"/>
          <ac:picMkLst>
            <pc:docMk/>
            <pc:sldMk cId="3714532461" sldId="320"/>
            <ac:picMk id="4" creationId="{96FFC2CA-36C6-2190-A494-FCFA63D136A7}"/>
          </ac:picMkLst>
        </pc:picChg>
        <pc:picChg chg="del">
          <ac:chgData name="Matthieu De Mari" userId="dfb708c9-d8dc-439f-9a3b-c772bf4a311c" providerId="ADAL" clId="{D4847E8B-82BB-4315-9C27-F7A279882B29}" dt="2022-10-19T10:26:21.264" v="49" actId="478"/>
          <ac:picMkLst>
            <pc:docMk/>
            <pc:sldMk cId="3714532461" sldId="320"/>
            <ac:picMk id="8" creationId="{935C46D3-7B1A-43BC-A819-D13F1A00717B}"/>
          </ac:picMkLst>
        </pc:picChg>
        <pc:picChg chg="add mod">
          <ac:chgData name="Matthieu De Mari" userId="dfb708c9-d8dc-439f-9a3b-c772bf4a311c" providerId="ADAL" clId="{D4847E8B-82BB-4315-9C27-F7A279882B29}" dt="2022-10-19T10:27:09.304" v="56" actId="1076"/>
          <ac:picMkLst>
            <pc:docMk/>
            <pc:sldMk cId="3714532461" sldId="320"/>
            <ac:picMk id="16" creationId="{D7699FC9-9906-45A4-BD7E-EE0EF3939FD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  <pc:spChg chg="mod">
          <ac:chgData name="Matthieu De Mari" userId="dfb708c9-d8dc-439f-9a3b-c772bf4a311c" providerId="ADAL" clId="{D4847E8B-82BB-4315-9C27-F7A279882B29}" dt="2022-10-19T10:27:53.852" v="66" actId="27636"/>
          <ac:spMkLst>
            <pc:docMk/>
            <pc:sldMk cId="223073395" sldId="321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5:43.231" v="42" actId="478"/>
          <ac:picMkLst>
            <pc:docMk/>
            <pc:sldMk cId="223073395" sldId="321"/>
            <ac:picMk id="4" creationId="{1249141F-0040-4E80-BC8D-244651D8AD47}"/>
          </ac:picMkLst>
        </pc:picChg>
        <pc:picChg chg="add mod">
          <ac:chgData name="Matthieu De Mari" userId="dfb708c9-d8dc-439f-9a3b-c772bf4a311c" providerId="ADAL" clId="{D4847E8B-82BB-4315-9C27-F7A279882B29}" dt="2022-10-19T10:26:12.847" v="48" actId="14100"/>
          <ac:picMkLst>
            <pc:docMk/>
            <pc:sldMk cId="223073395" sldId="321"/>
            <ac:picMk id="14" creationId="{5918CEAC-541E-7136-B37A-2509C9B0CFBD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  <pc:spChg chg="mod">
          <ac:chgData name="Matthieu De Mari" userId="dfb708c9-d8dc-439f-9a3b-c772bf4a311c" providerId="ADAL" clId="{D4847E8B-82BB-4315-9C27-F7A279882B29}" dt="2022-10-19T10:28:43.590" v="96" actId="27636"/>
          <ac:spMkLst>
            <pc:docMk/>
            <pc:sldMk cId="2384413345" sldId="32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7:17.318" v="57" actId="478"/>
          <ac:picMkLst>
            <pc:docMk/>
            <pc:sldMk cId="2384413345" sldId="322"/>
            <ac:picMk id="4" creationId="{C8F65A00-6C0C-4E30-BAD8-44034C890B9C}"/>
          </ac:picMkLst>
        </pc:picChg>
        <pc:picChg chg="add mod">
          <ac:chgData name="Matthieu De Mari" userId="dfb708c9-d8dc-439f-9a3b-c772bf4a311c" providerId="ADAL" clId="{D4847E8B-82BB-4315-9C27-F7A279882B29}" dt="2022-10-19T10:27:31.721" v="59" actId="1076"/>
          <ac:picMkLst>
            <pc:docMk/>
            <pc:sldMk cId="2384413345" sldId="322"/>
            <ac:picMk id="14" creationId="{8242EB4D-5DCD-1419-7B55-03D6B30CC309}"/>
          </ac:picMkLst>
        </pc:picChg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  <pc:spChg chg="add mod">
          <ac:chgData name="Matthieu De Mari" userId="dfb708c9-d8dc-439f-9a3b-c772bf4a311c" providerId="ADAL" clId="{D4847E8B-82BB-4315-9C27-F7A279882B29}" dt="2022-10-19T10:29:48.543" v="118" actId="1036"/>
          <ac:spMkLst>
            <pc:docMk/>
            <pc:sldMk cId="1007954300" sldId="323"/>
            <ac:spMk id="4" creationId="{F24C4D3C-15D7-9AD1-3DB4-F8F2932C7D38}"/>
          </ac:spMkLst>
        </pc:spChg>
        <pc:spChg chg="add mod">
          <ac:chgData name="Matthieu De Mari" userId="dfb708c9-d8dc-439f-9a3b-c772bf4a311c" providerId="ADAL" clId="{D4847E8B-82BB-4315-9C27-F7A279882B29}" dt="2022-10-19T10:30:04.607" v="128" actId="1037"/>
          <ac:spMkLst>
            <pc:docMk/>
            <pc:sldMk cId="1007954300" sldId="323"/>
            <ac:spMk id="5" creationId="{3F550758-23FD-2AFE-921E-285E6D729442}"/>
          </ac:spMkLst>
        </pc:spChg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  <pc:spChg chg="mod">
          <ac:chgData name="Matthieu De Mari" userId="dfb708c9-d8dc-439f-9a3b-c772bf4a311c" providerId="ADAL" clId="{D4847E8B-82BB-4315-9C27-F7A279882B29}" dt="2022-10-19T10:30:49.602" v="142" actId="20577"/>
          <ac:spMkLst>
            <pc:docMk/>
            <pc:sldMk cId="2200598295" sldId="324"/>
            <ac:spMk id="3" creationId="{D607CE9F-4451-48D0-8B40-890CB0E4A018}"/>
          </ac:spMkLst>
        </pc:spChg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  <pc:spChg chg="mod">
          <ac:chgData name="Matthieu De Mari" userId="dfb708c9-d8dc-439f-9a3b-c772bf4a311c" providerId="ADAL" clId="{D4847E8B-82BB-4315-9C27-F7A279882B29}" dt="2022-10-19T10:31:02.094" v="147" actId="20577"/>
          <ac:spMkLst>
            <pc:docMk/>
            <pc:sldMk cId="794819235" sldId="326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  <pc:spChg chg="mod">
          <ac:chgData name="Matthieu De Mari" userId="dfb708c9-d8dc-439f-9a3b-c772bf4a311c" providerId="ADAL" clId="{D4847E8B-82BB-4315-9C27-F7A279882B29}" dt="2022-10-19T10:31:21.393" v="152" actId="207"/>
          <ac:spMkLst>
            <pc:docMk/>
            <pc:sldMk cId="2738753917" sldId="327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  <pc:spChg chg="mod">
          <ac:chgData name="Matthieu De Mari" userId="dfb708c9-d8dc-439f-9a3b-c772bf4a311c" providerId="ADAL" clId="{D4847E8B-82BB-4315-9C27-F7A279882B29}" dt="2022-10-19T10:31:39.916" v="155" actId="20577"/>
          <ac:spMkLst>
            <pc:docMk/>
            <pc:sldMk cId="1317316884" sldId="33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31:42.726" v="156" actId="478"/>
          <ac:picMkLst>
            <pc:docMk/>
            <pc:sldMk cId="1317316884" sldId="332"/>
            <ac:picMk id="8" creationId="{76DD2236-F65F-4824-9A23-B0485D8684B1}"/>
          </ac:picMkLst>
        </pc:picChg>
        <pc:picChg chg="add mod">
          <ac:chgData name="Matthieu De Mari" userId="dfb708c9-d8dc-439f-9a3b-c772bf4a311c" providerId="ADAL" clId="{D4847E8B-82BB-4315-9C27-F7A279882B29}" dt="2022-10-19T10:33:05.780" v="159" actId="1076"/>
          <ac:picMkLst>
            <pc:docMk/>
            <pc:sldMk cId="1317316884" sldId="332"/>
            <ac:picMk id="14" creationId="{45DC498D-D4CF-A70C-F724-D5B8D7BDDE24}"/>
          </ac:picMkLst>
        </pc:picChg>
        <pc:picChg chg="del">
          <ac:chgData name="Matthieu De Mari" userId="dfb708c9-d8dc-439f-9a3b-c772bf4a311c" providerId="ADAL" clId="{D4847E8B-82BB-4315-9C27-F7A279882B29}" dt="2022-10-19T10:31:43.350" v="157" actId="478"/>
          <ac:picMkLst>
            <pc:docMk/>
            <pc:sldMk cId="1317316884" sldId="332"/>
            <ac:picMk id="15" creationId="{82487E98-E482-4193-9D23-5916B074298D}"/>
          </ac:picMkLst>
        </pc:picChg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  <pc:spChg chg="mod">
          <ac:chgData name="Matthieu De Mari" userId="dfb708c9-d8dc-439f-9a3b-c772bf4a311c" providerId="ADAL" clId="{D4847E8B-82BB-4315-9C27-F7A279882B29}" dt="2022-10-19T10:33:40.060" v="193"/>
          <ac:spMkLst>
            <pc:docMk/>
            <pc:sldMk cId="2203918508" sldId="350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D4847E8B-82BB-4315-9C27-F7A279882B29}" dt="2022-10-19T10:21:41.839" v="12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  <pc:spChg chg="mod">
          <ac:chgData name="Matthieu De Mari" userId="dfb708c9-d8dc-439f-9a3b-c772bf4a311c" providerId="ADAL" clId="{D4847E8B-82BB-4315-9C27-F7A279882B29}" dt="2022-10-19T10:21:57.632" v="21" actId="20577"/>
          <ac:spMkLst>
            <pc:docMk/>
            <pc:sldMk cId="8464436" sldId="360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  <pc:spChg chg="mod">
          <ac:chgData name="Matthieu De Mari" userId="dfb708c9-d8dc-439f-9a3b-c772bf4a311c" providerId="ADAL" clId="{D4847E8B-82BB-4315-9C27-F7A279882B29}" dt="2022-10-19T10:34:16.778" v="203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D4847E8B-82BB-4315-9C27-F7A279882B29}" dt="2022-10-19T10:34:30.948" v="209" actId="113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  <pc:spChg chg="mod">
          <ac:chgData name="Matthieu De Mari" userId="dfb708c9-d8dc-439f-9a3b-c772bf4a311c" providerId="ADAL" clId="{D4847E8B-82BB-4315-9C27-F7A279882B29}" dt="2022-10-19T10:34:09.029" v="202" actId="20577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D4847E8B-82BB-4315-9C27-F7A279882B29}" dt="2022-10-19T10:35:09.590" v="235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  <pc:spChg chg="mod">
          <ac:chgData name="Matthieu De Mari" userId="dfb708c9-d8dc-439f-9a3b-c772bf4a311c" providerId="ADAL" clId="{D4847E8B-82BB-4315-9C27-F7A279882B29}" dt="2022-10-19T10:34:43.415" v="213" actId="20577"/>
          <ac:spMkLst>
            <pc:docMk/>
            <pc:sldMk cId="2414466637" sldId="374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D4847E8B-82BB-4315-9C27-F7A279882B29}" dt="2022-10-19T10:55:50.319" v="45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  <pc:spChg chg="mod">
          <ac:chgData name="Matthieu De Mari" userId="dfb708c9-d8dc-439f-9a3b-c772bf4a311c" providerId="ADAL" clId="{D4847E8B-82BB-4315-9C27-F7A279882B29}" dt="2022-10-19T10:36:02.359" v="244" actId="20577"/>
          <ac:spMkLst>
            <pc:docMk/>
            <pc:sldMk cId="2558758602" sldId="394"/>
            <ac:spMk id="3" creationId="{0120EF98-929D-4A10-B189-EA0B41184EB2}"/>
          </ac:spMkLst>
        </pc:spChg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  <pc:graphicFrameChg chg="mod">
          <ac:chgData name="Matthieu De Mari" userId="dfb708c9-d8dc-439f-9a3b-c772bf4a311c" providerId="ADAL" clId="{D4847E8B-82BB-4315-9C27-F7A279882B29}" dt="2022-10-19T10:36:18.337" v="248" actId="20577"/>
          <ac:graphicFrameMkLst>
            <pc:docMk/>
            <pc:sldMk cId="3048249223" sldId="395"/>
            <ac:graphicFrameMk id="5" creationId="{416B5287-1DD2-4A3C-929C-BD6479EF4151}"/>
          </ac:graphicFrameMkLst>
        </pc:graphicFrameChg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  <pc:spChg chg="mod">
          <ac:chgData name="Matthieu De Mari" userId="dfb708c9-d8dc-439f-9a3b-c772bf4a311c" providerId="ADAL" clId="{D4847E8B-82BB-4315-9C27-F7A279882B29}" dt="2022-10-19T10:36:36.217" v="252" actId="14100"/>
          <ac:spMkLst>
            <pc:docMk/>
            <pc:sldMk cId="1980452052" sldId="397"/>
            <ac:spMk id="6" creationId="{1B81D78D-B4B3-4CB0-996F-BA8AE25E71AE}"/>
          </ac:spMkLst>
        </pc:spChg>
        <pc:picChg chg="add del mod">
          <ac:chgData name="Matthieu De Mari" userId="dfb708c9-d8dc-439f-9a3b-c772bf4a311c" providerId="ADAL" clId="{D4847E8B-82BB-4315-9C27-F7A279882B29}" dt="2022-10-19T10:42:59.088" v="270" actId="478"/>
          <ac:picMkLst>
            <pc:docMk/>
            <pc:sldMk cId="1980452052" sldId="397"/>
            <ac:picMk id="4" creationId="{19A642B3-2BFB-1069-E72C-10A397ECA2CC}"/>
          </ac:picMkLst>
        </pc:picChg>
        <pc:picChg chg="del">
          <ac:chgData name="Matthieu De Mari" userId="dfb708c9-d8dc-439f-9a3b-c772bf4a311c" providerId="ADAL" clId="{D4847E8B-82BB-4315-9C27-F7A279882B29}" dt="2022-10-19T10:38:01.286" v="253" actId="478"/>
          <ac:picMkLst>
            <pc:docMk/>
            <pc:sldMk cId="1980452052" sldId="397"/>
            <ac:picMk id="8" creationId="{2D3C320D-9948-4212-88C0-296B21E4ACA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  <pc:spChg chg="mod">
          <ac:chgData name="Matthieu De Mari" userId="dfb708c9-d8dc-439f-9a3b-c772bf4a311c" providerId="ADAL" clId="{D4847E8B-82BB-4315-9C27-F7A279882B29}" dt="2022-10-19T10:43:46.315" v="278" actId="14100"/>
          <ac:spMkLst>
            <pc:docMk/>
            <pc:sldMk cId="3154433718" sldId="398"/>
            <ac:spMk id="3" creationId="{09ACFCE6-8F3D-44C2-9AD1-3158F9A04D9F}"/>
          </ac:spMkLst>
        </pc:spChg>
        <pc:picChg chg="del mod">
          <ac:chgData name="Matthieu De Mari" userId="dfb708c9-d8dc-439f-9a3b-c772bf4a311c" providerId="ADAL" clId="{D4847E8B-82BB-4315-9C27-F7A279882B29}" dt="2022-10-19T10:42:39.721" v="268" actId="478"/>
          <ac:picMkLst>
            <pc:docMk/>
            <pc:sldMk cId="3154433718" sldId="398"/>
            <ac:picMk id="4" creationId="{1347498D-BCC4-479A-9BB2-F99ECF251CE3}"/>
          </ac:picMkLst>
        </pc:picChg>
        <pc:picChg chg="del">
          <ac:chgData name="Matthieu De Mari" userId="dfb708c9-d8dc-439f-9a3b-c772bf4a311c" providerId="ADAL" clId="{D4847E8B-82BB-4315-9C27-F7A279882B29}" dt="2022-10-19T10:42:06.199" v="259" actId="478"/>
          <ac:picMkLst>
            <pc:docMk/>
            <pc:sldMk cId="3154433718" sldId="398"/>
            <ac:picMk id="6" creationId="{7956B41F-BBB2-4130-970D-6442E7809AF0}"/>
          </ac:picMkLst>
        </pc:picChg>
        <pc:picChg chg="add del">
          <ac:chgData name="Matthieu De Mari" userId="dfb708c9-d8dc-439f-9a3b-c772bf4a311c" providerId="ADAL" clId="{D4847E8B-82BB-4315-9C27-F7A279882B29}" dt="2022-10-19T10:42:07.471" v="261" actId="22"/>
          <ac:picMkLst>
            <pc:docMk/>
            <pc:sldMk cId="3154433718" sldId="398"/>
            <ac:picMk id="7" creationId="{3A9F215A-76E3-599F-A138-6851B99BC5F3}"/>
          </ac:picMkLst>
        </pc:picChg>
        <pc:picChg chg="add del mod">
          <ac:chgData name="Matthieu De Mari" userId="dfb708c9-d8dc-439f-9a3b-c772bf4a311c" providerId="ADAL" clId="{D4847E8B-82BB-4315-9C27-F7A279882B29}" dt="2022-10-19T10:43:05.646" v="271" actId="478"/>
          <ac:picMkLst>
            <pc:docMk/>
            <pc:sldMk cId="3154433718" sldId="398"/>
            <ac:picMk id="8" creationId="{C1F97ADE-87EE-C2A2-0108-1C0AE5FF7170}"/>
          </ac:picMkLst>
        </pc:picChg>
        <pc:picChg chg="add del mod">
          <ac:chgData name="Matthieu De Mari" userId="dfb708c9-d8dc-439f-9a3b-c772bf4a311c" providerId="ADAL" clId="{D4847E8B-82BB-4315-9C27-F7A279882B29}" dt="2022-10-19T10:43:33.362" v="275" actId="478"/>
          <ac:picMkLst>
            <pc:docMk/>
            <pc:sldMk cId="3154433718" sldId="398"/>
            <ac:picMk id="9" creationId="{6A232799-EE3F-B743-4356-34E8E48D5485}"/>
          </ac:picMkLst>
        </pc:picChg>
        <pc:picChg chg="add del mod">
          <ac:chgData name="Matthieu De Mari" userId="dfb708c9-d8dc-439f-9a3b-c772bf4a311c" providerId="ADAL" clId="{D4847E8B-82BB-4315-9C27-F7A279882B29}" dt="2022-10-19T10:46:13.110" v="279" actId="478"/>
          <ac:picMkLst>
            <pc:docMk/>
            <pc:sldMk cId="3154433718" sldId="398"/>
            <ac:picMk id="11" creationId="{37AFF8E0-FB00-CDD7-D3FA-A913C3B31C15}"/>
          </ac:picMkLst>
        </pc:picChg>
        <pc:picChg chg="add mod">
          <ac:chgData name="Matthieu De Mari" userId="dfb708c9-d8dc-439f-9a3b-c772bf4a311c" providerId="ADAL" clId="{D4847E8B-82BB-4315-9C27-F7A279882B29}" dt="2022-10-19T10:46:17.184" v="281" actId="1076"/>
          <ac:picMkLst>
            <pc:docMk/>
            <pc:sldMk cId="3154433718" sldId="398"/>
            <ac:picMk id="13" creationId="{94EADC8B-FD0D-92C6-9F54-927FD91FE134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  <pc:spChg chg="mod">
          <ac:chgData name="Matthieu De Mari" userId="dfb708c9-d8dc-439f-9a3b-c772bf4a311c" providerId="ADAL" clId="{D4847E8B-82BB-4315-9C27-F7A279882B29}" dt="2022-10-19T10:49:55.544" v="364" actId="20577"/>
          <ac:spMkLst>
            <pc:docMk/>
            <pc:sldMk cId="2732551001" sldId="402"/>
            <ac:spMk id="3" creationId="{91E7DDE0-7B20-4BF0-A9F6-CD1C43568736}"/>
          </ac:spMkLst>
        </pc:spChg>
        <pc:picChg chg="add mod">
          <ac:chgData name="Matthieu De Mari" userId="dfb708c9-d8dc-439f-9a3b-c772bf4a311c" providerId="ADAL" clId="{D4847E8B-82BB-4315-9C27-F7A279882B29}" dt="2022-10-19T10:47:13.792" v="291" actId="1076"/>
          <ac:picMkLst>
            <pc:docMk/>
            <pc:sldMk cId="2732551001" sldId="402"/>
            <ac:picMk id="5" creationId="{3E05DBDD-90D0-7C4C-D5CE-9CE386BF5267}"/>
          </ac:picMkLst>
        </pc:picChg>
        <pc:picChg chg="del">
          <ac:chgData name="Matthieu De Mari" userId="dfb708c9-d8dc-439f-9a3b-c772bf4a311c" providerId="ADAL" clId="{D4847E8B-82BB-4315-9C27-F7A279882B29}" dt="2022-10-19T10:46:34.279" v="282" actId="478"/>
          <ac:picMkLst>
            <pc:docMk/>
            <pc:sldMk cId="2732551001" sldId="402"/>
            <ac:picMk id="6" creationId="{732FFEC9-78B2-40C4-B924-DB02D70D04A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  <pc:spChg chg="mod">
          <ac:chgData name="Matthieu De Mari" userId="dfb708c9-d8dc-439f-9a3b-c772bf4a311c" providerId="ADAL" clId="{D4847E8B-82BB-4315-9C27-F7A279882B29}" dt="2022-10-19T10:47:32.071" v="297" actId="20577"/>
          <ac:spMkLst>
            <pc:docMk/>
            <pc:sldMk cId="1780316622" sldId="404"/>
            <ac:spMk id="2" creationId="{EE08CCD1-9305-4538-95AA-41C12591272B}"/>
          </ac:spMkLst>
        </pc:spChg>
        <pc:picChg chg="add mod">
          <ac:chgData name="Matthieu De Mari" userId="dfb708c9-d8dc-439f-9a3b-c772bf4a311c" providerId="ADAL" clId="{D4847E8B-82BB-4315-9C27-F7A279882B29}" dt="2022-10-19T10:47:29.435" v="295"/>
          <ac:picMkLst>
            <pc:docMk/>
            <pc:sldMk cId="1780316622" sldId="404"/>
            <ac:picMk id="3" creationId="{8973E468-98AC-9791-A8E9-9D738B49F848}"/>
          </ac:picMkLst>
        </pc:picChg>
        <pc:picChg chg="del">
          <ac:chgData name="Matthieu De Mari" userId="dfb708c9-d8dc-439f-9a3b-c772bf4a311c" providerId="ADAL" clId="{D4847E8B-82BB-4315-9C27-F7A279882B29}" dt="2022-10-19T10:47:26.042" v="294" actId="478"/>
          <ac:picMkLst>
            <pc:docMk/>
            <pc:sldMk cId="1780316622" sldId="404"/>
            <ac:picMk id="6" creationId="{A6349D65-CB9A-4D7B-A8FC-DD275134DAE9}"/>
          </ac:picMkLst>
        </pc:picChg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  <pc:spChg chg="mod">
          <ac:chgData name="Matthieu De Mari" userId="dfb708c9-d8dc-439f-9a3b-c772bf4a311c" providerId="ADAL" clId="{D4847E8B-82BB-4315-9C27-F7A279882B29}" dt="2022-10-19T10:47:39.502" v="299" actId="20577"/>
          <ac:spMkLst>
            <pc:docMk/>
            <pc:sldMk cId="1984848255" sldId="405"/>
            <ac:spMk id="2" creationId="{EE08CCD1-9305-4538-95AA-41C12591272B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  <pc:picChg chg="add mod">
          <ac:chgData name="Matthieu De Mari" userId="dfb708c9-d8dc-439f-9a3b-c772bf4a311c" providerId="ADAL" clId="{D4847E8B-82BB-4315-9C27-F7A279882B29}" dt="2022-10-19T10:52:43.610" v="441" actId="1076"/>
          <ac:picMkLst>
            <pc:docMk/>
            <pc:sldMk cId="106137820" sldId="409"/>
            <ac:picMk id="5" creationId="{40056C6E-4542-0BBC-57A5-B2C756E24695}"/>
          </ac:picMkLst>
        </pc:picChg>
        <pc:picChg chg="del">
          <ac:chgData name="Matthieu De Mari" userId="dfb708c9-d8dc-439f-9a3b-c772bf4a311c" providerId="ADAL" clId="{D4847E8B-82BB-4315-9C27-F7A279882B29}" dt="2022-10-19T10:52:20.602" v="437" actId="478"/>
          <ac:picMkLst>
            <pc:docMk/>
            <pc:sldMk cId="106137820" sldId="409"/>
            <ac:picMk id="6" creationId="{F2EEF302-D61A-4F0C-835C-476CFA1248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  <pc:spChg chg="mod">
          <ac:chgData name="Matthieu De Mari" userId="dfb708c9-d8dc-439f-9a3b-c772bf4a311c" providerId="ADAL" clId="{D4847E8B-82BB-4315-9C27-F7A279882B29}" dt="2022-10-19T10:48:22.032" v="309" actId="20577"/>
          <ac:spMkLst>
            <pc:docMk/>
            <pc:sldMk cId="2530358735" sldId="418"/>
            <ac:spMk id="2" creationId="{C75F71CE-54FD-4DEF-8F6A-0B7256AAF6ED}"/>
          </ac:spMkLst>
        </pc:spChg>
        <pc:spChg chg="mod">
          <ac:chgData name="Matthieu De Mari" userId="dfb708c9-d8dc-439f-9a3b-c772bf4a311c" providerId="ADAL" clId="{D4847E8B-82BB-4315-9C27-F7A279882B29}" dt="2022-10-19T10:48:39.319" v="325" actId="20577"/>
          <ac:spMkLst>
            <pc:docMk/>
            <pc:sldMk cId="2530358735" sldId="418"/>
            <ac:spMk id="6" creationId="{1B81D78D-B4B3-4CB0-996F-BA8AE25E71AE}"/>
          </ac:spMkLst>
        </pc:spChg>
        <pc:picChg chg="del">
          <ac:chgData name="Matthieu De Mari" userId="dfb708c9-d8dc-439f-9a3b-c772bf4a311c" providerId="ADAL" clId="{D4847E8B-82BB-4315-9C27-F7A279882B29}" dt="2022-10-19T10:48:01.222" v="300" actId="478"/>
          <ac:picMkLst>
            <pc:docMk/>
            <pc:sldMk cId="2530358735" sldId="418"/>
            <ac:picMk id="3" creationId="{DCA779CF-5993-4555-9959-D32FDBE29EAE}"/>
          </ac:picMkLst>
        </pc:picChg>
        <pc:picChg chg="add mod">
          <ac:chgData name="Matthieu De Mari" userId="dfb708c9-d8dc-439f-9a3b-c772bf4a311c" providerId="ADAL" clId="{D4847E8B-82BB-4315-9C27-F7A279882B29}" dt="2022-10-19T10:48:27.263" v="318" actId="1038"/>
          <ac:picMkLst>
            <pc:docMk/>
            <pc:sldMk cId="2530358735" sldId="418"/>
            <ac:picMk id="5" creationId="{2D48E372-9204-C633-8277-60C2883C787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  <pc:spChg chg="mod">
          <ac:chgData name="Matthieu De Mari" userId="dfb708c9-d8dc-439f-9a3b-c772bf4a311c" providerId="ADAL" clId="{D4847E8B-82BB-4315-9C27-F7A279882B29}" dt="2022-10-19T10:48:58.255" v="348" actId="5793"/>
          <ac:spMkLst>
            <pc:docMk/>
            <pc:sldMk cId="3045973148" sldId="419"/>
            <ac:spMk id="2" creationId="{83923B4B-CEB9-46DC-9919-362DD2F17A75}"/>
          </ac:spMkLst>
        </pc:spChg>
        <pc:spChg chg="mod">
          <ac:chgData name="Matthieu De Mari" userId="dfb708c9-d8dc-439f-9a3b-c772bf4a311c" providerId="ADAL" clId="{D4847E8B-82BB-4315-9C27-F7A279882B29}" dt="2022-10-19T10:49:06.535" v="353" actId="20577"/>
          <ac:spMkLst>
            <pc:docMk/>
            <pc:sldMk cId="3045973148" sldId="419"/>
            <ac:spMk id="3" creationId="{09ACFCE6-8F3D-44C2-9AD1-3158F9A04D9F}"/>
          </ac:spMkLst>
        </pc:spChg>
        <pc:picChg chg="add mod">
          <ac:chgData name="Matthieu De Mari" userId="dfb708c9-d8dc-439f-9a3b-c772bf4a311c" providerId="ADAL" clId="{D4847E8B-82BB-4315-9C27-F7A279882B29}" dt="2022-10-19T10:48:46.204" v="327"/>
          <ac:picMkLst>
            <pc:docMk/>
            <pc:sldMk cId="3045973148" sldId="419"/>
            <ac:picMk id="4" creationId="{C01CCA6A-0CF0-E030-805B-07F3EE755727}"/>
          </ac:picMkLst>
        </pc:picChg>
        <pc:picChg chg="del">
          <ac:chgData name="Matthieu De Mari" userId="dfb708c9-d8dc-439f-9a3b-c772bf4a311c" providerId="ADAL" clId="{D4847E8B-82BB-4315-9C27-F7A279882B29}" dt="2022-10-19T10:48:44.796" v="326" actId="478"/>
          <ac:picMkLst>
            <pc:docMk/>
            <pc:sldMk cId="3045973148" sldId="419"/>
            <ac:picMk id="7" creationId="{E76829C3-9A9F-4516-85FB-E33DD7F7910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  <pc:spChg chg="mod">
          <ac:chgData name="Matthieu De Mari" userId="dfb708c9-d8dc-439f-9a3b-c772bf4a311c" providerId="ADAL" clId="{D4847E8B-82BB-4315-9C27-F7A279882B29}" dt="2022-10-19T10:50:05.112" v="365"/>
          <ac:spMkLst>
            <pc:docMk/>
            <pc:sldMk cId="753662023" sldId="420"/>
            <ac:spMk id="2" creationId="{C82714AB-B7BA-4793-AE9C-F4CCDF62D323}"/>
          </ac:spMkLst>
        </pc:spChg>
        <pc:spChg chg="mod">
          <ac:chgData name="Matthieu De Mari" userId="dfb708c9-d8dc-439f-9a3b-c772bf4a311c" providerId="ADAL" clId="{D4847E8B-82BB-4315-9C27-F7A279882B29}" dt="2022-10-19T10:49:42.427" v="361" actId="20577"/>
          <ac:spMkLst>
            <pc:docMk/>
            <pc:sldMk cId="753662023" sldId="420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49:14.694" v="354" actId="478"/>
          <ac:picMkLst>
            <pc:docMk/>
            <pc:sldMk cId="753662023" sldId="420"/>
            <ac:picMk id="4" creationId="{C8C541D0-990F-407A-A895-F344D8C5E8A6}"/>
          </ac:picMkLst>
        </pc:picChg>
        <pc:picChg chg="add mod">
          <ac:chgData name="Matthieu De Mari" userId="dfb708c9-d8dc-439f-9a3b-c772bf4a311c" providerId="ADAL" clId="{D4847E8B-82BB-4315-9C27-F7A279882B29}" dt="2022-10-19T10:49:38.742" v="358" actId="1076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  <pc:picChg chg="add mod">
          <ac:chgData name="Matthieu De Mari" userId="dfb708c9-d8dc-439f-9a3b-c772bf4a311c" providerId="ADAL" clId="{D4847E8B-82BB-4315-9C27-F7A279882B29}" dt="2022-10-19T10:50:44.597" v="370" actId="1076"/>
          <ac:picMkLst>
            <pc:docMk/>
            <pc:sldMk cId="1638150563" sldId="421"/>
            <ac:picMk id="4" creationId="{2F9050B6-3305-81DF-3439-40AC9B5A61AA}"/>
          </ac:picMkLst>
        </pc:picChg>
        <pc:picChg chg="del">
          <ac:chgData name="Matthieu De Mari" userId="dfb708c9-d8dc-439f-9a3b-c772bf4a311c" providerId="ADAL" clId="{D4847E8B-82BB-4315-9C27-F7A279882B29}" dt="2022-10-19T10:50:22.475" v="366" actId="478"/>
          <ac:picMkLst>
            <pc:docMk/>
            <pc:sldMk cId="1638150563" sldId="421"/>
            <ac:picMk id="5" creationId="{88B166B6-B0D9-48A0-8FEF-BB365E7299EB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  <pc:picChg chg="del">
          <ac:chgData name="Matthieu De Mari" userId="dfb708c9-d8dc-439f-9a3b-c772bf4a311c" providerId="ADAL" clId="{D4847E8B-82BB-4315-9C27-F7A279882B29}" dt="2022-10-19T10:51:14.878" v="373" actId="478"/>
          <ac:picMkLst>
            <pc:docMk/>
            <pc:sldMk cId="2741024059" sldId="423"/>
            <ac:picMk id="4" creationId="{FA7537BA-B0F2-479A-912A-07BDE8A77803}"/>
          </ac:picMkLst>
        </pc:picChg>
        <pc:picChg chg="add mod">
          <ac:chgData name="Matthieu De Mari" userId="dfb708c9-d8dc-439f-9a3b-c772bf4a311c" providerId="ADAL" clId="{D4847E8B-82BB-4315-9C27-F7A279882B29}" dt="2022-10-19T10:51:32.605" v="377" actId="1076"/>
          <ac:picMkLst>
            <pc:docMk/>
            <pc:sldMk cId="2741024059" sldId="423"/>
            <ac:picMk id="6" creationId="{F3B0816A-E862-A2B9-0C59-889E7F09D058}"/>
          </ac:picMkLst>
        </pc:picChg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  <pc:spChg chg="mod">
          <ac:chgData name="Matthieu De Mari" userId="dfb708c9-d8dc-439f-9a3b-c772bf4a311c" providerId="ADAL" clId="{D4847E8B-82BB-4315-9C27-F7A279882B29}" dt="2022-10-19T10:52:03.716" v="436" actId="20577"/>
          <ac:spMkLst>
            <pc:docMk/>
            <pc:sldMk cId="618042080" sldId="424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51:38.545" v="378" actId="478"/>
          <ac:picMkLst>
            <pc:docMk/>
            <pc:sldMk cId="618042080" sldId="424"/>
            <ac:picMk id="6" creationId="{53732E60-D09A-414C-9C28-EA6459F66653}"/>
          </ac:picMkLst>
        </pc:picChg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  <pc:picChg chg="mod">
          <ac:chgData name="Matthieu De Mari" userId="dfb708c9-d8dc-439f-9a3b-c772bf4a311c" providerId="ADAL" clId="{D4847E8B-82BB-4315-9C27-F7A279882B29}" dt="2022-10-19T10:53:17.212" v="448" actId="14100"/>
          <ac:picMkLst>
            <pc:docMk/>
            <pc:sldMk cId="1906296070" sldId="425"/>
            <ac:picMk id="6" creationId="{097FA92B-4FCD-47E1-8721-1B1968C35DB5}"/>
          </ac:picMkLst>
        </pc:picChg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9" creationId="{2C7791B5-E5C7-DD98-D891-95F9B953EB61}"/>
          </ac:spMkLst>
        </pc:spChg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10" creationId="{391352E1-DDC1-2DC7-395F-89FEEC91CE45}"/>
          </ac:spMkLst>
        </pc:spChg>
      </pc:sldMasterChg>
    </pc:docChg>
  </pc:docChgLst>
  <pc:docChgLst>
    <pc:chgData name="Matthieu De Mari" userId="dfb708c9-d8dc-439f-9a3b-c772bf4a311c" providerId="ADAL" clId="{A9596231-137D-4A9A-A287-FF36544BA7C4}"/>
    <pc:docChg chg="modSld">
      <pc:chgData name="Matthieu De Mari" userId="dfb708c9-d8dc-439f-9a3b-c772bf4a311c" providerId="ADAL" clId="{A9596231-137D-4A9A-A287-FF36544BA7C4}" dt="2023-02-26T10:35:52.150" v="5" actId="20577"/>
      <pc:docMkLst>
        <pc:docMk/>
      </pc:docMkLst>
      <pc:sldChg chg="modSp mod">
        <pc:chgData name="Matthieu De Mari" userId="dfb708c9-d8dc-439f-9a3b-c772bf4a311c" providerId="ADAL" clId="{A9596231-137D-4A9A-A287-FF36544BA7C4}" dt="2023-02-26T10:35:52.150" v="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9596231-137D-4A9A-A287-FF36544BA7C4}" dt="2023-02-26T10:35:52.150" v="5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9596231-137D-4A9A-A287-FF36544BA7C4}" dt="2023-02-26T10:35:48.301" v="2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A9596231-137D-4A9A-A287-FF36544BA7C4}" dt="2023-02-26T10:35:48.301" v="2" actId="20577"/>
          <ac:spMkLst>
            <pc:docMk/>
            <pc:sldMk cId="463320542" sldId="387"/>
            <ac:spMk id="2" creationId="{49D40417-A4D3-4CE8-96E7-708E2439AE7B}"/>
          </ac:spMkLst>
        </pc:sp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81.png"/><Relationship Id="rId1" Type="http://schemas.openxmlformats.org/officeDocument/2006/relationships/image" Target="../media/image571.png"/><Relationship Id="rId4" Type="http://schemas.openxmlformats.org/officeDocument/2006/relationships/image" Target="../media/image6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(𝐴, 𝐷, Â, 𝐷 ̂, 𝑁 ̂, </a:t>
              </a:r>
              <a:r>
                <a:rPr lang="en-GB" b="0" i="0">
                  <a:latin typeface="Cambria Math" panose="02040503050406030204" pitchFamily="18" charset="0"/>
                </a:rPr>
                <a:t>𝐻</a:t>
              </a:r>
              <a:r>
                <a:rPr lang="en-US" b="0" i="0">
                  <a:latin typeface="Cambria Math" panose="02040503050406030204" pitchFamily="18" charset="0"/>
                </a:rPr>
                <a:t>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</a:t>
              </a:r>
              <a:r>
                <a:rPr lang="en-GB" b="0" i="0">
                  <a:latin typeface="Cambria Math" panose="02040503050406030204" pitchFamily="18" charset="0"/>
                </a:rPr>
                <a:t> 𝐻</a:t>
              </a:r>
              <a:r>
                <a:rPr lang="en-US" b="0" i="0">
                  <a:latin typeface="Cambria Math" panose="02040503050406030204" pitchFamily="18" charset="0"/>
                </a:rPr>
                <a:t>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 l="-2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 l="-432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 l="-221" r="-221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</p:spPr>
            <p:txBody>
              <a:bodyPr/>
              <a:lstStyle/>
              <a:p>
                <a:r>
                  <a:rPr lang="en-US" dirty="0"/>
                  <a:t>For demonstration purposes, let us consider the following graph.</a:t>
                </a:r>
              </a:p>
              <a:p>
                <a:endParaRPr lang="en-US" dirty="0"/>
              </a:p>
              <a:p>
                <a:r>
                  <a:rPr lang="en-US" dirty="0"/>
                  <a:t>Its adjacency matrix can then be defined as A.</a:t>
                </a:r>
              </a:p>
              <a:p>
                <a:r>
                  <a:rPr lang="en-US" dirty="0"/>
                  <a:t>For demonstration, let us assume that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two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  <a:blipFill>
                <a:blip r:embed="rId2"/>
                <a:stretch>
                  <a:fillRect l="-2118" t="-1978" r="-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F264AC-7FAC-EE4C-1993-E90E1693AF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45"/>
          <a:stretch/>
        </p:blipFill>
        <p:spPr>
          <a:xfrm>
            <a:off x="6639051" y="4174046"/>
            <a:ext cx="5077534" cy="20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nearby features only):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918CEAC-541E-7136-B37A-2509C9B0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879" y="2701345"/>
            <a:ext cx="4342413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7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699FC9-9906-45A4-BD7E-EE0EF393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90" y="2651374"/>
            <a:ext cx="313416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(graph convolution – self and nearby features):</a:t>
                </a:r>
                <a:br>
                  <a:rPr lang="en-US" b="1" dirty="0"/>
                </a:br>
                <a:r>
                  <a:rPr lang="en-US" dirty="0"/>
                  <a:t>The graph convolution 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 r="-305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42EB4D-5DCD-1419-7B55-03D6B30CC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49" y="2859193"/>
            <a:ext cx="270547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Reminder (image convolution 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235" b="-17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C4D3C-15D7-9AD1-3DB4-F8F2932C7D38}"/>
              </a:ext>
            </a:extLst>
          </p:cNvPr>
          <p:cNvSpPr txBox="1"/>
          <p:nvPr/>
        </p:nvSpPr>
        <p:spPr>
          <a:xfrm>
            <a:off x="8753232" y="50481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0758-23FD-2AFE-921E-285E6D729442}"/>
              </a:ext>
            </a:extLst>
          </p:cNvPr>
          <p:cNvSpPr txBox="1"/>
          <p:nvPr/>
        </p:nvSpPr>
        <p:spPr>
          <a:xfrm>
            <a:off x="11017740" y="523966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328138" cy="4971416"/>
              </a:xfrm>
              <a:blipFill>
                <a:blip r:embed="rId2"/>
                <a:stretch>
                  <a:fillRect l="-2403" t="-1961" r="-2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</a:t>
                </a:r>
                <a:r>
                  <a:rPr lang="en-US" b="1" dirty="0"/>
                  <a:t>operation</a:t>
                </a:r>
                <a:r>
                  <a:rPr lang="en-US" dirty="0"/>
                  <a:t>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 r="-1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Definition (image convolution 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540391" y="5001846"/>
            <a:ext cx="425547" cy="64086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2965938" y="4626708"/>
            <a:ext cx="30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?</a:t>
            </a:r>
            <a:endParaRPr lang="en-GB" sz="2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plus one.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(normalizing graph convolution matrix): </a:t>
                </a:r>
                <a:r>
                  <a:rPr lang="en-US" dirty="0"/>
                  <a:t>The 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728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</a:t>
                </a:r>
                <a:br>
                  <a:rPr lang="en-US" dirty="0"/>
                </a:br>
                <a:r>
                  <a:rPr lang="en-US" dirty="0"/>
                  <a:t>convolutions, but less</a:t>
                </a:r>
                <a:br>
                  <a:rPr lang="en-US" dirty="0"/>
                </a:br>
                <a:r>
                  <a:rPr lang="en-US" dirty="0"/>
                  <a:t>variance in the values.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DC498D-D4CF-A70C-F724-D5B8D7BDD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72" y="3211298"/>
            <a:ext cx="26102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r>
                  <a:rPr lang="en-US" b="1" dirty="0"/>
                  <a:t>Definition (graph convolutional layer): </a:t>
                </a:r>
                <a:r>
                  <a:rPr lang="en-US" dirty="0"/>
                  <a:t>We can define a graph convolutional layer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uniformly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uniformly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Spectral graph embedding</a:t>
                </a:r>
              </a:p>
              <a:p>
                <a:r>
                  <a:rPr lang="en-US" dirty="0"/>
                  <a:t>Sometimes it works…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(Ready for classification!)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  <a:p>
                <a:r>
                  <a:rPr lang="en-US" dirty="0"/>
                  <a:t>Sometimes it does not.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(Oh crap…)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That’s why you need to </a:t>
                </a:r>
                <a:r>
                  <a:rPr lang="en-US" b="1" dirty="0"/>
                  <a:t>train</a:t>
                </a:r>
                <a:r>
                  <a:rPr lang="en-US" dirty="0"/>
                  <a:t> it (and adjust the weights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  <a:blipFill>
                <a:blip r:embed="rId2"/>
                <a:stretch>
                  <a:fillRect l="-2471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symmetric Laplacian of the graph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4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Previous lecture: </a:t>
            </a:r>
            <a:r>
              <a:rPr lang="en-US" dirty="0"/>
              <a:t>recognizing graph structures.</a:t>
            </a:r>
          </a:p>
          <a:p>
            <a:r>
              <a:rPr lang="en-US" dirty="0"/>
              <a:t>Consider an image (greyscale, for simplicity).</a:t>
            </a:r>
          </a:p>
          <a:p>
            <a:pPr lvl="1"/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Nodes are pixels,</a:t>
            </a:r>
          </a:p>
          <a:p>
            <a:pPr lvl="1"/>
            <a:r>
              <a:rPr lang="en-US" dirty="0"/>
              <a:t>Nodes features are pixel values,</a:t>
            </a:r>
          </a:p>
          <a:p>
            <a:pPr lvl="1"/>
            <a:r>
              <a:rPr lang="en-US" dirty="0"/>
              <a:t>Edges connect neighboring pixels,</a:t>
            </a:r>
          </a:p>
          <a:p>
            <a:pPr lvl="1"/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structure/connectivity of the graph.</a:t>
            </a:r>
          </a:p>
          <a:p>
            <a:endParaRPr lang="en-US" dirty="0"/>
          </a:p>
          <a:p>
            <a:r>
              <a:rPr lang="en-US" dirty="0"/>
              <a:t>See challenges 1-2-3 on the “normal” Laplacian matrix  properties in previous lecture for some examples!</a:t>
            </a:r>
          </a:p>
          <a:p>
            <a:endParaRPr lang="en-US" dirty="0"/>
          </a:p>
          <a:p>
            <a:r>
              <a:rPr lang="en-US" dirty="0"/>
              <a:t>The variations of the Laplacians give different properties (see Lecture Notes with challenge answers given on W10S1 if curious!)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42081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53623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  <a:blipFill>
                <a:blip r:embed="rId2"/>
                <a:stretch>
                  <a:fillRect l="-1844" t="-2018" r="-276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A642B3-2BFB-1069-E72C-10A397EC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53" y="1305816"/>
            <a:ext cx="5671037" cy="5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  <a:blipFill>
                <a:blip r:embed="rId2"/>
                <a:stretch>
                  <a:fillRect l="-2796" t="-1983" r="-7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4EADC8B-FD0D-92C6-9F54-927FD91FE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522" y="2754132"/>
            <a:ext cx="6220693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</a:t>
                </a:r>
                <a:br>
                  <a:rPr lang="en-US" dirty="0"/>
                </a:br>
                <a:r>
                  <a:rPr lang="en-US" dirty="0"/>
                  <a:t>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  <a:blipFill>
                <a:blip r:embed="rId2"/>
                <a:stretch>
                  <a:fillRect l="-2370" t="-2000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3E05DBDD-90D0-7C4C-D5CE-9CE386BF5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125"/>
            <a:ext cx="5947476" cy="60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73E468-98AC-9791-A8E9-9D738B49F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25"/>
            <a:ext cx="5947476" cy="60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</a:t>
            </a:r>
            <a:br>
              <a:rPr lang="en-US" dirty="0"/>
            </a:br>
            <a:r>
              <a:rPr lang="en-US" dirty="0"/>
              <a:t>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</a:t>
                </a:r>
                <a:br>
                  <a:rPr lang="en-US" dirty="0"/>
                </a:br>
                <a:r>
                  <a:rPr lang="en-US" dirty="0"/>
                  <a:t>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br>
                  <a:rPr lang="en-US" dirty="0"/>
                </a:br>
                <a:r>
                  <a:rPr lang="en-US" dirty="0"/>
                  <a:t>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8E372-9204-C633-8277-60C2883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</a:t>
                </a:r>
                <a:br>
                  <a:rPr lang="en-US" dirty="0"/>
                </a:br>
                <a:r>
                  <a:rPr lang="en-US" dirty="0"/>
                  <a:t>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  <a:blipFill>
                <a:blip r:embed="rId2"/>
                <a:stretch>
                  <a:fillRect l="-2727" t="-1983" r="-35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1CCA6A-0CF0-E030-805B-07F3EE75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  <a:blipFill>
                <a:blip r:embed="rId2"/>
                <a:stretch>
                  <a:fillRect l="-2645" t="-2000" r="-1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E93AA7-D100-4930-C5DF-7CF85C53C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9764" y="2529807"/>
            <a:ext cx="6325483" cy="21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9050B6-3305-81DF-3439-40AC9B5A61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2521" y="706193"/>
            <a:ext cx="5839373" cy="544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6C6E-4542-0BBC-57A5-B2C756E2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8327"/>
            <a:ext cx="5990024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5513" b="20821"/>
          <a:stretch/>
        </p:blipFill>
        <p:spPr>
          <a:xfrm>
            <a:off x="336062" y="2711603"/>
            <a:ext cx="7487138" cy="4095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  <a:sym typeface="Wingdings" panose="05000000000000000000" pitchFamily="2" charset="2"/>
              </a:rPr>
              <a:t> Key question: what would be the equivalent of an image convolution applied to a (not necessarily regular) graph?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C848D00-7D54-9FAB-79CE-BA2C5D6E9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985"/>
          <a:stretch/>
        </p:blipFill>
        <p:spPr>
          <a:xfrm>
            <a:off x="6869741" y="3448694"/>
            <a:ext cx="5077534" cy="2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2644</TotalTime>
  <Words>4673</Words>
  <Application>Microsoft Office PowerPoint</Application>
  <PresentationFormat>Widescreen</PresentationFormat>
  <Paragraphs>518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W9-S2 Graph Convolutional Networks</vt:lpstr>
      <vt:lpstr>About this week (Week 9)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A more sophisticated toy example</vt:lpstr>
      <vt:lpstr>A more sophisticated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 before…</vt:lpstr>
      <vt:lpstr>As before…</vt:lpstr>
      <vt:lpstr>Train model (no features)</vt:lpstr>
      <vt:lpstr>Train model (no features)</vt:lpstr>
      <vt:lpstr>Conclusion</vt:lpstr>
      <vt:lpstr>Learn more about these topics</vt:lpstr>
      <vt:lpstr>Maybe this will not be covered in Lecture 2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2023-02-26T10:36:08Z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